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7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9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8B06A-6CC4-3BFA-A50F-06A20BD725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8B6B6A-EA8A-7830-E634-43A1EF4153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E3B3E8-4046-E019-1E1A-760B3D19D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3028-E6C6-4D55-B0B9-227D7685FA3A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A2959C-5741-2263-55B9-E1D133D6D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4B3BD9-B719-B95E-2EF2-D130D721E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80AF4-B458-476C-909C-597DF7834D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0029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E5B95-7311-B68C-BE9D-F65EC1A0C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0B4F35-7673-F8F8-7152-6A031DFC35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CC2FDF-ADB6-BC94-4637-05EC146AA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3028-E6C6-4D55-B0B9-227D7685FA3A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0079F6-B884-BEB0-FA2A-871F686D5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5136D7-0C80-77CB-1F85-A8D741977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80AF4-B458-476C-909C-597DF7834D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102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3D67EE-F2D5-9F99-1904-FB755011B5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3FA8EF-21CA-55B8-A3B8-6A023A44AD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DB5113-91AD-574C-57A0-FA888C52D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3028-E6C6-4D55-B0B9-227D7685FA3A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B91841-9A01-F75E-305E-37BEF66263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8FCF35-E422-0230-6B4D-48840EBB2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80AF4-B458-476C-909C-597DF7834D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2116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54A56-36D2-6C94-AA6A-01B71784E8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5518CD-B592-5F16-5D10-ADDAC4ACAE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EA1D89-D74D-5790-89F6-961312D23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3028-E6C6-4D55-B0B9-227D7685FA3A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21ADD-A758-D90B-B6AF-541B5F755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3449D0-7C0F-02E5-39F3-F5D6FE7D56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80AF4-B458-476C-909C-597DF7834D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0850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137B5-91C3-2B1A-BC70-3E8417B443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4A0D74-302E-6E54-FBE3-17462E66A8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75AC7-296D-93F0-211C-A9D9BA649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3028-E6C6-4D55-B0B9-227D7685FA3A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6BDA73-111D-B48B-D0A6-78E8F2E7E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B6AFC-AB48-E835-0970-0965AE35C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80AF4-B458-476C-909C-597DF7834D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45149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FD86B-ABAF-ABE6-73B5-A6127C56D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D1CE04-CF60-967B-C268-DE64F69450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D5B437-0D6D-7C66-C2E6-B2250516B0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ACC7F-2685-C0FF-E6D1-99E69CF52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3028-E6C6-4D55-B0B9-227D7685FA3A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139D8F-7261-6683-F3EF-FBD17E9550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F6FCAD-EE61-096A-2AE1-9D3B32356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80AF4-B458-476C-909C-597DF7834D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04848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E02D3-AF43-4EFF-AB47-F0B13AEF8B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23EF4D-ED9E-D26C-DCBA-80DD0C6C07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5EC6A6-C67B-C919-AF7C-BE1AE05BDA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C3D737-39EE-B63F-FEA2-E9BC274BC8E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D47B4E-01F3-02BF-72AF-B4A56BF8D3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62F517-760B-A33F-506E-A62B17FF5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3028-E6C6-4D55-B0B9-227D7685FA3A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7006AD-CE99-539F-51F2-9A6752A53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8BF9F1-02D8-F455-7761-090984045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80AF4-B458-476C-909C-597DF7834D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1688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89366-3B84-3F3F-1E33-852B6A123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2FDCD2-B434-7DF3-7977-BA60C276B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3028-E6C6-4D55-B0B9-227D7685FA3A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847523-B515-5FA2-A691-99D3A84EE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C457F6-F25A-6C7B-2DC2-95F35D942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80AF4-B458-476C-909C-597DF7834D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9166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3CA04C-EA2C-F6F6-B4F6-4A08D69EC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3028-E6C6-4D55-B0B9-227D7685FA3A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4BB41A-1642-339F-5EB5-3C6AE224D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A337F5-7C5A-A5B5-6925-CA8C06E2A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80AF4-B458-476C-909C-597DF7834D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90017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701DD-49AC-2511-1DD8-C110BE11BA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E3B62-C535-DCBF-F3BC-9373A042B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14B89D-CD06-DE9B-D34B-F2B4171A0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D138D2-F978-6B8C-495A-0AA8E1B34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3028-E6C6-4D55-B0B9-227D7685FA3A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5052BD-3B88-10EC-8F46-21AE6C824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6E334F-CBF8-2E2C-D177-AC36A5715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80AF4-B458-476C-909C-597DF7834D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1320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9B067-79AE-D273-A429-95506BE99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7585063-7334-A6AE-5A14-67DF605B8B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CE3860-7C54-E522-A264-BC88DE9A3C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26A075-867E-994E-29F7-D4A478890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23028-E6C6-4D55-B0B9-227D7685FA3A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D649DF-E143-D945-92FD-1C0CA8032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C63BC3-FD5B-52C2-24FF-03519FDB7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80AF4-B458-476C-909C-597DF7834D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5310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F5C58F-208B-7377-A717-A591058A40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4AA681-6413-190C-1818-8B0D30E3D3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D8DE9-CBB0-1AB8-68AA-3549373DCC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923028-E6C6-4D55-B0B9-227D7685FA3A}" type="datetimeFigureOut">
              <a:rPr lang="en-IN" smtClean="0"/>
              <a:t>22-06-2024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9AD9C-5F0F-30D6-5B02-CBFE0E4698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7176EC-ABB8-FF59-1A77-918611BB8A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580AF4-B458-476C-909C-597DF7834DB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20379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F379A-8A17-734D-2F73-77AA5A7FA9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967" y="1122363"/>
            <a:ext cx="12080033" cy="2387600"/>
          </a:xfrm>
        </p:spPr>
        <p:txBody>
          <a:bodyPr>
            <a:normAutofit/>
          </a:bodyPr>
          <a:lstStyle/>
          <a:p>
            <a:r>
              <a:rPr lang="en-IN" sz="5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Developing a Job Market Analytics Tool</a:t>
            </a:r>
            <a:endParaRPr lang="en-IN" sz="199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EBA09C-85EF-EDE1-D53B-FEF4B04C03D6}"/>
              </a:ext>
            </a:extLst>
          </p:cNvPr>
          <p:cNvSpPr txBox="1"/>
          <p:nvPr/>
        </p:nvSpPr>
        <p:spPr>
          <a:xfrm>
            <a:off x="9749525" y="124173"/>
            <a:ext cx="3846401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MBA945 - Project 2</a:t>
            </a:r>
            <a:endParaRPr lang="en-IN" sz="1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A49F32-BB76-0574-80D9-68964CD21D8C}"/>
              </a:ext>
            </a:extLst>
          </p:cNvPr>
          <p:cNvSpPr txBox="1"/>
          <p:nvPr/>
        </p:nvSpPr>
        <p:spPr>
          <a:xfrm>
            <a:off x="572654" y="5787308"/>
            <a:ext cx="2394949" cy="1221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50000"/>
              </a:lnSpc>
              <a:spcAft>
                <a:spcPts val="800"/>
              </a:spcAft>
            </a:pP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50000"/>
              </a:lnSpc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Monu Kaushik </a:t>
            </a:r>
          </a:p>
          <a:p>
            <a:pPr algn="just">
              <a:lnSpc>
                <a:spcPct val="50000"/>
              </a:lnSpc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DSBA</a:t>
            </a:r>
          </a:p>
          <a:p>
            <a:pPr algn="just">
              <a:lnSpc>
                <a:spcPct val="50000"/>
              </a:lnSpc>
              <a:spcAft>
                <a:spcPts val="800"/>
              </a:spcAft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IIT Kanpur</a:t>
            </a:r>
          </a:p>
          <a:p>
            <a:pPr algn="just">
              <a:lnSpc>
                <a:spcPct val="50000"/>
              </a:lnSpc>
              <a:spcAft>
                <a:spcPts val="800"/>
              </a:spcAft>
            </a:pPr>
            <a:endParaRPr lang="en-IN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9668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9480395-152B-0285-4A39-F469BFA88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616"/>
            <a:ext cx="12192000" cy="6863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7467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D5807A-D970-AD32-14CB-4D098BE2E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948" y="0"/>
            <a:ext cx="12273896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2150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076551-4BE1-7F57-99C4-BF061459AA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7290" y="0"/>
            <a:ext cx="122865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4698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DD5EDA-2551-8CFE-6836-3F304FBE42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375" y="1685925"/>
            <a:ext cx="6191250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056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3A8EED-5FD6-937E-1CE7-CA5613438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73014" y="0"/>
            <a:ext cx="131380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051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699D0-9A0D-05A9-8654-9DDAA16F8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Problem Statements</a:t>
            </a:r>
            <a:br>
              <a:rPr lang="en-IN" b="1" dirty="0"/>
            </a:b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F0649-F620-675F-76CE-CC92881E74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Getting Data From LinkedIn</a:t>
            </a:r>
          </a:p>
          <a:p>
            <a:r>
              <a:rPr lang="en-US" dirty="0"/>
              <a:t>Dumb into a CSV file.</a:t>
            </a:r>
          </a:p>
          <a:p>
            <a:r>
              <a:rPr lang="en-US" dirty="0"/>
              <a:t>Applying Data Cleaning using Excel</a:t>
            </a:r>
          </a:p>
          <a:p>
            <a:r>
              <a:rPr lang="en-US" dirty="0"/>
              <a:t>Data Analysis through MySQL.</a:t>
            </a:r>
          </a:p>
          <a:p>
            <a:r>
              <a:rPr lang="en-US" dirty="0"/>
              <a:t>Creating Dashboard Using Power Bi and Get Insights from Data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96525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7D1DCA-B787-1E47-FE8E-B8464333E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9515" y="0"/>
            <a:ext cx="122310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4143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A52B95F-2204-6926-D549-487C1B25C4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646" y="0"/>
            <a:ext cx="122372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3298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D4CB72-8FA3-E8A8-C0BB-9E8318423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540" y="-27709"/>
            <a:ext cx="12207081" cy="695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789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82E5A6-BE91-B992-EEEC-F82620ACF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0942"/>
            <a:ext cx="12211517" cy="6847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947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AECDA6-4807-B7BA-719E-8711DDC4D2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0638" y="0"/>
            <a:ext cx="122532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200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4F6391E-7442-2AE7-E079-5DF06E00B2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1158" y="0"/>
            <a:ext cx="12294315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328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48</Words>
  <Application>Microsoft Office PowerPoint</Application>
  <PresentationFormat>Widescreen</PresentationFormat>
  <Paragraphs>12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Developing a Job Market Analytics Tool</vt:lpstr>
      <vt:lpstr>PowerPoint Presentation</vt:lpstr>
      <vt:lpstr>Problem Statements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a Job Market Analytics Tool</dc:title>
  <dc:creator>Monu Kaushik</dc:creator>
  <cp:lastModifiedBy>Monu Kaushik</cp:lastModifiedBy>
  <cp:revision>5</cp:revision>
  <dcterms:created xsi:type="dcterms:W3CDTF">2023-12-08T17:56:01Z</dcterms:created>
  <dcterms:modified xsi:type="dcterms:W3CDTF">2024-06-22T06:10:45Z</dcterms:modified>
</cp:coreProperties>
</file>

<file path=docProps/thumbnail.jpeg>
</file>